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77" r:id="rId6"/>
    <p:sldId id="292" r:id="rId7"/>
    <p:sldId id="293" r:id="rId8"/>
    <p:sldId id="258" r:id="rId9"/>
    <p:sldId id="290" r:id="rId10"/>
    <p:sldId id="264" r:id="rId11"/>
    <p:sldId id="291" r:id="rId12"/>
    <p:sldId id="27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204" autoAdjust="0"/>
  </p:normalViewPr>
  <p:slideViewPr>
    <p:cSldViewPr snapToGrid="0">
      <p:cViewPr varScale="1">
        <p:scale>
          <a:sx n="62" d="100"/>
          <a:sy n="62" d="100"/>
        </p:scale>
        <p:origin x="828" y="44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8/19/2024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8/19/2024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/>
              <a:t>HOSPITAL MANAGEMENT SYSTEM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EB1A8E-1100-05D3-4DEB-DE5B23039B71}"/>
              </a:ext>
            </a:extLst>
          </p:cNvPr>
          <p:cNvSpPr txBox="1"/>
          <p:nvPr/>
        </p:nvSpPr>
        <p:spPr>
          <a:xfrm>
            <a:off x="7373565" y="4822990"/>
            <a:ext cx="4818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JAI SAXENA (02129249) (71) </a:t>
            </a:r>
          </a:p>
          <a:p>
            <a:r>
              <a:rPr lang="en-US" sz="2400" b="1">
                <a:solidFill>
                  <a:schemeClr val="bg1"/>
                </a:solidFill>
              </a:rPr>
              <a:t>MAYANK RAJ (02135041) (61) </a:t>
            </a:r>
          </a:p>
          <a:p>
            <a:r>
              <a:rPr lang="en-US" sz="2400" b="1">
                <a:solidFill>
                  <a:schemeClr val="bg1"/>
                </a:solidFill>
              </a:rPr>
              <a:t>GROUP-32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2"/>
            <a:ext cx="6343650" cy="812930"/>
          </a:xfrm>
        </p:spPr>
        <p:txBody>
          <a:bodyPr>
            <a:normAutofit/>
          </a:bodyPr>
          <a:lstStyle/>
          <a:p>
            <a:r>
              <a:rPr lang="en-US" sz="4800" dirty="0"/>
              <a:t>Agenda</a:t>
            </a:r>
            <a:endParaRPr lang="en-ZA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1580322"/>
            <a:ext cx="6338887" cy="455212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REQUIREMENTS/ USE CASE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DATABASE SCHEMA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RELATIONSHIPS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PHYSICAL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LOGICAL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TECHNOLOGIES USED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56A27-8935-6E17-25A5-CC3987D4E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336A75-5B04-228F-FB89-10A5AE627F9B}"/>
              </a:ext>
            </a:extLst>
          </p:cNvPr>
          <p:cNvSpPr txBox="1"/>
          <p:nvPr/>
        </p:nvSpPr>
        <p:spPr>
          <a:xfrm>
            <a:off x="4577251" y="159025"/>
            <a:ext cx="3037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A38E64-89C2-6064-372A-2D7493EDC2A9}"/>
              </a:ext>
            </a:extLst>
          </p:cNvPr>
          <p:cNvSpPr txBox="1"/>
          <p:nvPr/>
        </p:nvSpPr>
        <p:spPr>
          <a:xfrm>
            <a:off x="4144617" y="1192694"/>
            <a:ext cx="804738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Hospital Management System (HMS) is a comprehensive, integrated information system designed to manage all aspects of a hospital's operations, such as medical, administrative, financial, and legal matters, and the corresponding processing of services.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By automating routine processes, an HMS facilitates the efficient management of patient information, appointments, medical records, billing, inventory, and more, enabling hospitals to provide high-quality care with increased efficiency and reduced operational costs.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digital transformation not only supports healthcare providers in achieving operational excellence but also significantly contributes to patient satisfaction and safety.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implementation of a Hospital Management System represents a critical step forward in modernizing healthcare facilities, ensuring that they can meet the evolving demands of the healthcare industry while providing superior care to their patients.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651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99E9-3985-30F6-1762-0BFE9E7D61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09530"/>
            <a:ext cx="12191999" cy="5019261"/>
          </a:xfrm>
        </p:spPr>
        <p:txBody>
          <a:bodyPr>
            <a:noAutofit/>
          </a:bodyPr>
          <a:lstStyle/>
          <a:p>
            <a:r>
              <a:rPr lang="en-US" sz="2000" dirty="0"/>
              <a:t>1. Patient Management: Facilitates registration, profile updates, and medical history management for patients. 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2. Appointment Scheduling: Supports booking, rescheduling, and cancellation of appointments with doctors. 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3. Medical Records Management: Allows for the creation and secure access of detailed medical records post-consultation. 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4. Billing and Insurance Processing: Enables the generation of bills for services and manages insurance claims. 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5. Staff and Schedule Management: Manages hospital staff details, including role, department, and work schedules. 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6. Inventory Management: Tracks and manages inventory levels of medical supplies and medications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83346-5B44-9938-6C90-32DBEAA70D8B}"/>
              </a:ext>
            </a:extLst>
          </p:cNvPr>
          <p:cNvSpPr txBox="1"/>
          <p:nvPr/>
        </p:nvSpPr>
        <p:spPr>
          <a:xfrm>
            <a:off x="2623930" y="129209"/>
            <a:ext cx="5593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REQUIREMENTS/USE CASE</a:t>
            </a:r>
          </a:p>
        </p:txBody>
      </p:sp>
    </p:spTree>
    <p:extLst>
      <p:ext uri="{BB962C8B-B14F-4D97-AF65-F5344CB8AC3E}">
        <p14:creationId xmlns:p14="http://schemas.microsoft.com/office/powerpoint/2010/main" val="979921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 descr="A list of medical records&#10;&#10;Description automatically generated">
            <a:extLst>
              <a:ext uri="{FF2B5EF4-FFF2-40B4-BE49-F238E27FC236}">
                <a16:creationId xmlns:a16="http://schemas.microsoft.com/office/drawing/2014/main" id="{9DDD362C-1526-FB2E-70D5-0D91CDA00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091" y="0"/>
            <a:ext cx="4058979" cy="6858000"/>
          </a:xfrm>
          <a:prstGeom prst="rect">
            <a:avLst/>
          </a:prstGeom>
        </p:spPr>
      </p:pic>
      <p:pic>
        <p:nvPicPr>
          <p:cNvPr id="75" name="Picture 74" descr="A screenshot of a document&#10;&#10;Description automatically generated">
            <a:extLst>
              <a:ext uri="{FF2B5EF4-FFF2-40B4-BE49-F238E27FC236}">
                <a16:creationId xmlns:a16="http://schemas.microsoft.com/office/drawing/2014/main" id="{6017F2C7-01A7-818F-274D-C00B21EAC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9102" y="27708"/>
            <a:ext cx="3534268" cy="37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omputer">
            <a:extLst>
              <a:ext uri="{FF2B5EF4-FFF2-40B4-BE49-F238E27FC236}">
                <a16:creationId xmlns:a16="http://schemas.microsoft.com/office/drawing/2014/main" id="{CDDA619C-08B5-EC47-6728-30F5F0506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118" y="1402169"/>
            <a:ext cx="8096413" cy="51640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45F961-A089-CC8C-C69D-B7405E1AAACB}"/>
              </a:ext>
            </a:extLst>
          </p:cNvPr>
          <p:cNvSpPr txBox="1"/>
          <p:nvPr/>
        </p:nvSpPr>
        <p:spPr>
          <a:xfrm>
            <a:off x="4026342" y="70390"/>
            <a:ext cx="44878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PHYSICAL</a:t>
            </a:r>
            <a:r>
              <a:rPr lang="en-US" sz="4000" b="1" dirty="0">
                <a:solidFill>
                  <a:schemeClr val="bg1"/>
                </a:solidFill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4C91C-60C5-775E-746D-D1CA553BBB88}"/>
              </a:ext>
            </a:extLst>
          </p:cNvPr>
          <p:cNvSpPr txBox="1"/>
          <p:nvPr/>
        </p:nvSpPr>
        <p:spPr>
          <a:xfrm>
            <a:off x="1906621" y="0"/>
            <a:ext cx="4019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LOGICAL MODEL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03AA7C9-D78C-788C-3BE7-A4D1772E4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2494"/>
            <a:ext cx="8130209" cy="513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5BC4A1-78A3-F6FE-846C-18425F165B2D}"/>
              </a:ext>
            </a:extLst>
          </p:cNvPr>
          <p:cNvSpPr txBox="1"/>
          <p:nvPr/>
        </p:nvSpPr>
        <p:spPr>
          <a:xfrm>
            <a:off x="3493011" y="107005"/>
            <a:ext cx="5205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TECHNOLOGIES USED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1200A4-F32B-90A0-1B70-A7DDA735F60B}"/>
              </a:ext>
            </a:extLst>
          </p:cNvPr>
          <p:cNvSpPr txBox="1"/>
          <p:nvPr/>
        </p:nvSpPr>
        <p:spPr>
          <a:xfrm>
            <a:off x="5442796" y="1507787"/>
            <a:ext cx="653184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LANGUAGE- PYTHON</a:t>
            </a:r>
          </a:p>
          <a:p>
            <a:pPr algn="ctr"/>
            <a:endParaRPr lang="en-US" sz="3600" b="1" dirty="0">
              <a:solidFill>
                <a:schemeClr val="bg1"/>
              </a:solidFill>
            </a:endParaRP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UI- (JINJA2- </a:t>
            </a:r>
            <a:r>
              <a:rPr lang="en-US" sz="3600" b="1">
                <a:solidFill>
                  <a:schemeClr val="bg1"/>
                </a:solidFill>
              </a:rPr>
              <a:t>FLASK)</a:t>
            </a:r>
          </a:p>
          <a:p>
            <a:pPr algn="ctr"/>
            <a:endParaRPr lang="en-US" sz="3600" b="1" dirty="0">
              <a:solidFill>
                <a:schemeClr val="bg1"/>
              </a:solidFill>
            </a:endParaRP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FRAMEWORK- FLASK</a:t>
            </a:r>
          </a:p>
          <a:p>
            <a:pPr algn="ctr"/>
            <a:endParaRPr lang="en-US" sz="3600" b="1" dirty="0">
              <a:solidFill>
                <a:schemeClr val="bg1"/>
              </a:solidFill>
            </a:endParaRP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API- REST</a:t>
            </a:r>
          </a:p>
          <a:p>
            <a:pPr algn="ctr"/>
            <a:endParaRPr lang="en-US" sz="3600" b="1" dirty="0">
              <a:solidFill>
                <a:schemeClr val="bg1"/>
              </a:solidFill>
            </a:endParaRP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DATABASE- MYSQL</a:t>
            </a:r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48CCD7BA-1A8F-222E-1E52-2CA425C8D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4672" y="5237922"/>
            <a:ext cx="3916119" cy="1070929"/>
          </a:xfrm>
        </p:spPr>
        <p:txBody>
          <a:bodyPr>
            <a:normAutofit/>
          </a:bodyPr>
          <a:lstStyle/>
          <a:p>
            <a:r>
              <a:rPr lang="en-US" sz="3600" b="1" dirty="0"/>
              <a:t>GROUP- 32</a:t>
            </a:r>
          </a:p>
        </p:txBody>
      </p:sp>
      <p:pic>
        <p:nvPicPr>
          <p:cNvPr id="6" name="Picture 5" descr="A baby with a sad face">
            <a:extLst>
              <a:ext uri="{FF2B5EF4-FFF2-40B4-BE49-F238E27FC236}">
                <a16:creationId xmlns:a16="http://schemas.microsoft.com/office/drawing/2014/main" id="{607E889A-4F8E-DBB7-50AF-2FE13A6E8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211" y="262144"/>
            <a:ext cx="5550067" cy="478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{FA13C10C-7577-415D-B04E-A9CBB1173968}tf33968143_win32</Template>
  <TotalTime>80</TotalTime>
  <Words>335</Words>
  <Application>Microsoft Office PowerPoint</Application>
  <PresentationFormat>Widescreen</PresentationFormat>
  <Paragraphs>46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Avenir Next LT Pro</vt:lpstr>
      <vt:lpstr>Calibri</vt:lpstr>
      <vt:lpstr>Custom</vt:lpstr>
      <vt:lpstr>HOSPITAL MANAGEMENT SYSTEM</vt:lpstr>
      <vt:lpstr>Agenda</vt:lpstr>
      <vt:lpstr>PowerPoint Presentation</vt:lpstr>
      <vt:lpstr>1. Patient Management: Facilitates registration, profile updates, and medical history management for patients.   2. Appointment Scheduling: Supports booking, rescheduling, and cancellation of appointments with doctors.   3. Medical Records Management: Allows for the creation and secure access of detailed medical records post-consultation.   4. Billing and Insurance Processing: Enables the generation of bills for services and manages insurance claims.   5. Staff and Schedule Management: Manages hospital staff details, including role, department, and work schedules.   6. Inventory Management: Tracks and manages inventory levels of medical supplies and medications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Massachusetts Dartmouth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HOSPITAL MANAGEMENT SYSTEM</dc:title>
  <dc:creator>Mayank Raj</dc:creator>
  <cp:lastModifiedBy>MCLP</cp:lastModifiedBy>
  <cp:revision>9</cp:revision>
  <dcterms:created xsi:type="dcterms:W3CDTF">2024-04-20T05:10:36Z</dcterms:created>
  <dcterms:modified xsi:type="dcterms:W3CDTF">2024-08-20T02:21:46Z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